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1" r:id="rId3"/>
    <p:sldId id="263" r:id="rId4"/>
    <p:sldId id="264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380" autoAdjust="0"/>
  </p:normalViewPr>
  <p:slideViewPr>
    <p:cSldViewPr>
      <p:cViewPr varScale="1">
        <p:scale>
          <a:sx n="84" d="100"/>
          <a:sy n="84" d="100"/>
        </p:scale>
        <p:origin x="96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1F7FC3-F8D1-4A20-B461-BD1108F5E475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1DD5C-20C3-4A92-B715-22CBCD305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535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How? - SKIM &amp; SCAN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Read the title of the article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Read the abstract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Underline and read the first and last sentence in every paragraph</a:t>
            </a:r>
          </a:p>
          <a:p>
            <a:endParaRPr lang="en-US" dirty="0" smtClean="0"/>
          </a:p>
          <a:p>
            <a:r>
              <a:rPr lang="en-US" dirty="0" smtClean="0"/>
              <a:t>Do this with all</a:t>
            </a:r>
            <a:r>
              <a:rPr lang="en-US" baseline="0" dirty="0" smtClean="0"/>
              <a:t> the articles you find related to your topic.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1DD5C-20C3-4A92-B715-22CBCD3058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468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a table or use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1DD5C-20C3-4A92-B715-22CBCD3058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967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DA4C-0DA3-4006-A9C0-94332B0C4A13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CC6E-F424-4133-B261-5101D24998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DA4C-0DA3-4006-A9C0-94332B0C4A13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CC6E-F424-4133-B261-5101D24998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DA4C-0DA3-4006-A9C0-94332B0C4A13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CC6E-F424-4133-B261-5101D24998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DA4C-0DA3-4006-A9C0-94332B0C4A13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CC6E-F424-4133-B261-5101D24998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DA4C-0DA3-4006-A9C0-94332B0C4A13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CC6E-F424-4133-B261-5101D24998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DA4C-0DA3-4006-A9C0-94332B0C4A13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CC6E-F424-4133-B261-5101D24998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DA4C-0DA3-4006-A9C0-94332B0C4A13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CC6E-F424-4133-B261-5101D24998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DA4C-0DA3-4006-A9C0-94332B0C4A13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CC6E-F424-4133-B261-5101D24998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DA4C-0DA3-4006-A9C0-94332B0C4A13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CC6E-F424-4133-B261-5101D24998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DA4C-0DA3-4006-A9C0-94332B0C4A13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CC6E-F424-4133-B261-5101D24998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DA4C-0DA3-4006-A9C0-94332B0C4A13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CC6E-F424-4133-B261-5101D24998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5DA4C-0DA3-4006-A9C0-94332B0C4A13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9CC6E-F424-4133-B261-5101D249981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9811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Action Research</a:t>
            </a:r>
            <a:br>
              <a:rPr lang="en-US" dirty="0" smtClean="0"/>
            </a:br>
            <a:r>
              <a:rPr lang="en-US" b="1" dirty="0" smtClean="0"/>
              <a:t>Reviewing </a:t>
            </a:r>
            <a:r>
              <a:rPr lang="en-US" b="1" dirty="0" smtClean="0"/>
              <a:t>literature on the </a:t>
            </a:r>
            <a:r>
              <a:rPr lang="en-US" b="1" dirty="0" smtClean="0"/>
              <a:t>Research Problem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Recording your Reading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724400"/>
          </a:xfrm>
        </p:spPr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en-US" sz="2800" dirty="0"/>
              <a:t>In </a:t>
            </a:r>
            <a:r>
              <a:rPr lang="en-US" sz="2800" b="1" dirty="0"/>
              <a:t>30mins</a:t>
            </a:r>
            <a:r>
              <a:rPr lang="en-US" sz="2800" dirty="0"/>
              <a:t> review one article related to your research problem:</a:t>
            </a:r>
          </a:p>
          <a:p>
            <a:pPr algn="ctr">
              <a:buNone/>
            </a:pPr>
            <a:r>
              <a:rPr lang="en-GB" sz="2800" u="sng" dirty="0" smtClean="0">
                <a:cs typeface="Arial" charset="0"/>
              </a:rPr>
              <a:t>How?</a:t>
            </a:r>
          </a:p>
          <a:p>
            <a:pPr algn="ctr">
              <a:buNone/>
            </a:pPr>
            <a:endParaRPr lang="en-GB" sz="2800" u="sng" dirty="0" smtClean="0">
              <a:cs typeface="Arial" charset="0"/>
            </a:endParaRPr>
          </a:p>
          <a:p>
            <a:r>
              <a:rPr lang="en-GB" sz="2800" dirty="0" smtClean="0">
                <a:cs typeface="Arial" charset="0"/>
              </a:rPr>
              <a:t>Draw </a:t>
            </a:r>
            <a:r>
              <a:rPr lang="en-GB" sz="2800" dirty="0" smtClean="0">
                <a:cs typeface="Arial" charset="0"/>
              </a:rPr>
              <a:t>up a </a:t>
            </a:r>
            <a:r>
              <a:rPr lang="en-GB" sz="2800" dirty="0" smtClean="0">
                <a:cs typeface="Arial" charset="0"/>
              </a:rPr>
              <a:t>table (on </a:t>
            </a:r>
            <a:r>
              <a:rPr lang="en-GB" sz="2800" dirty="0" smtClean="0">
                <a:cs typeface="Arial" charset="0"/>
              </a:rPr>
              <a:t>large sheet of paper) or create subheadings, </a:t>
            </a:r>
            <a:r>
              <a:rPr lang="en-GB" sz="2800" dirty="0" smtClean="0">
                <a:cs typeface="Arial" charset="0"/>
              </a:rPr>
              <a:t>which note(s):</a:t>
            </a:r>
            <a:endParaRPr lang="en-GB" sz="2800" dirty="0" smtClean="0">
              <a:cs typeface="Arial" charset="0"/>
            </a:endParaRPr>
          </a:p>
          <a:p>
            <a:pPr lvl="2"/>
            <a:r>
              <a:rPr lang="en-US" dirty="0" smtClean="0">
                <a:cs typeface="Arial" charset="0"/>
              </a:rPr>
              <a:t>Definition </a:t>
            </a:r>
            <a:r>
              <a:rPr lang="en-US" dirty="0" smtClean="0">
                <a:cs typeface="Arial" charset="0"/>
              </a:rPr>
              <a:t>of </a:t>
            </a:r>
            <a:r>
              <a:rPr lang="en-US" dirty="0" smtClean="0">
                <a:cs typeface="Arial" charset="0"/>
              </a:rPr>
              <a:t>x </a:t>
            </a:r>
            <a:r>
              <a:rPr lang="en-US" dirty="0" smtClean="0">
                <a:cs typeface="Arial" charset="0"/>
              </a:rPr>
              <a:t>( x is a concept related to your research problem, e.g</a:t>
            </a:r>
            <a:r>
              <a:rPr lang="en-US" dirty="0" smtClean="0">
                <a:cs typeface="Arial" charset="0"/>
              </a:rPr>
              <a:t>. classroom management)</a:t>
            </a:r>
          </a:p>
          <a:p>
            <a:pPr lvl="2"/>
            <a:r>
              <a:rPr lang="en-US" dirty="0" smtClean="0">
                <a:cs typeface="Arial" charset="0"/>
              </a:rPr>
              <a:t>What kind/aspect of x is spoken about in this article?</a:t>
            </a:r>
          </a:p>
          <a:p>
            <a:pPr lvl="2"/>
            <a:r>
              <a:rPr lang="en-US" dirty="0" smtClean="0">
                <a:cs typeface="Arial" charset="0"/>
              </a:rPr>
              <a:t>What is the argument? ( </a:t>
            </a:r>
            <a:r>
              <a:rPr lang="en-US" dirty="0" smtClean="0">
                <a:cs typeface="Arial" charset="0"/>
              </a:rPr>
              <a:t>approx. </a:t>
            </a:r>
            <a:r>
              <a:rPr lang="en-US" dirty="0" smtClean="0">
                <a:cs typeface="Arial" charset="0"/>
              </a:rPr>
              <a:t>4 </a:t>
            </a:r>
            <a:r>
              <a:rPr lang="en-US" dirty="0" smtClean="0">
                <a:cs typeface="Arial" charset="0"/>
              </a:rPr>
              <a:t>sentences)</a:t>
            </a:r>
          </a:p>
          <a:p>
            <a:pPr lvl="2"/>
            <a:r>
              <a:rPr lang="en-US" dirty="0">
                <a:cs typeface="Arial" charset="0"/>
              </a:rPr>
              <a:t>What claims are made?</a:t>
            </a:r>
          </a:p>
          <a:p>
            <a:pPr lvl="2"/>
            <a:r>
              <a:rPr lang="en-US" dirty="0" smtClean="0">
                <a:cs typeface="Arial" charset="0"/>
              </a:rPr>
              <a:t>What evidence is presented?</a:t>
            </a:r>
            <a:endParaRPr lang="en-US" dirty="0" smtClean="0">
              <a:cs typeface="Arial" charset="0"/>
            </a:endParaRPr>
          </a:p>
          <a:p>
            <a:pPr lvl="2"/>
            <a:r>
              <a:rPr lang="en-US" dirty="0" smtClean="0">
                <a:cs typeface="Arial" charset="0"/>
              </a:rPr>
              <a:t>How </a:t>
            </a:r>
            <a:r>
              <a:rPr lang="en-US" dirty="0" smtClean="0">
                <a:cs typeface="Arial" charset="0"/>
              </a:rPr>
              <a:t>relevant is this to your school context &amp; research problem? </a:t>
            </a:r>
          </a:p>
          <a:p>
            <a:endParaRPr lang="en-US" dirty="0"/>
          </a:p>
        </p:txBody>
      </p:sp>
      <p:pic>
        <p:nvPicPr>
          <p:cNvPr id="5" name="Picture 6" descr="http://3.bp.blogspot.com/-KXmHNG3WZj4/U0YXJbN0bII/AAAAAAAAAHY/VZXAXOxDyeA/s1600/ActivityIco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04800"/>
            <a:ext cx="16002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306371"/>
              </p:ext>
            </p:extLst>
          </p:nvPr>
        </p:nvGraphicFramePr>
        <p:xfrm>
          <a:off x="323850" y="188913"/>
          <a:ext cx="8569323" cy="640873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24189"/>
                <a:gridCol w="1224189"/>
                <a:gridCol w="1224189"/>
                <a:gridCol w="1224189"/>
                <a:gridCol w="1224189"/>
                <a:gridCol w="1224189"/>
                <a:gridCol w="1224189"/>
              </a:tblGrid>
              <a:tr h="801092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Title</a:t>
                      </a:r>
                      <a:endParaRPr lang="en-GB" sz="18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Definition</a:t>
                      </a:r>
                      <a:endParaRPr lang="en-GB" sz="18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Aspect</a:t>
                      </a:r>
                      <a:endParaRPr lang="en-GB" sz="18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Argument</a:t>
                      </a:r>
                      <a:endParaRPr lang="en-GB" sz="18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Claims</a:t>
                      </a:r>
                      <a:endParaRPr lang="en-GB" sz="18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Evidence</a:t>
                      </a:r>
                      <a:endParaRPr lang="en-GB" sz="18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Relevance</a:t>
                      </a:r>
                      <a:endParaRPr lang="en-GB" sz="1800" dirty="0"/>
                    </a:p>
                  </a:txBody>
                  <a:tcPr marL="91444" marR="91444"/>
                </a:tc>
              </a:tr>
              <a:tr h="801092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4" marR="91444"/>
                </a:tc>
              </a:tr>
              <a:tr h="801092"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</a:tr>
              <a:tr h="801092"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</a:tr>
              <a:tr h="801092"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</a:tr>
              <a:tr h="801092"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</a:tr>
              <a:tr h="801092"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</a:tr>
              <a:tr h="801092"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4" marR="91444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Title of </a:t>
            </a:r>
            <a:r>
              <a:rPr lang="en-US" dirty="0" smtClean="0"/>
              <a:t>article; author(s); publication 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Definition of research problem concept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Argument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/>
              <a:t>Claims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Evidence</a:t>
            </a:r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smtClean="0"/>
              <a:t>Relevance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169</Words>
  <Application>Microsoft Office PowerPoint</Application>
  <PresentationFormat>On-screen Show (4:3)</PresentationFormat>
  <Paragraphs>38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Action Research Reviewing literature on the Research Problem</vt:lpstr>
      <vt:lpstr>Recording your Reading</vt:lpstr>
      <vt:lpstr>PowerPoint Presentation</vt:lpstr>
      <vt:lpstr>Title of article; author(s); publication year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Reviewing the Research Problem</dc:title>
  <dc:creator>Piggott</dc:creator>
  <cp:lastModifiedBy>Rinnelle Lee-Piggott</cp:lastModifiedBy>
  <cp:revision>7</cp:revision>
  <dcterms:created xsi:type="dcterms:W3CDTF">2016-03-04T18:45:23Z</dcterms:created>
  <dcterms:modified xsi:type="dcterms:W3CDTF">2016-03-11T16:46:37Z</dcterms:modified>
</cp:coreProperties>
</file>